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F32BFA-6457-4FE2-9906-D3677C6568EE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7F85785-8645-414F-8C1F-6468DFCD4AE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5.1 brandt het altijd?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H5. In vuur en vlam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63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Ontbrandingstemperatuur </a:t>
            </a:r>
          </a:p>
          <a:p>
            <a:endParaRPr lang="nl-NL" dirty="0" smtClean="0"/>
          </a:p>
          <a:p>
            <a:r>
              <a:rPr lang="nl-NL" dirty="0" smtClean="0"/>
              <a:t>Voorwaarden ontstaan brand :</a:t>
            </a:r>
            <a:endParaRPr lang="nl-NL" dirty="0"/>
          </a:p>
          <a:p>
            <a:r>
              <a:rPr lang="nl-NL" dirty="0" smtClean="0"/>
              <a:t>Brandstof </a:t>
            </a:r>
          </a:p>
          <a:p>
            <a:r>
              <a:rPr lang="nl-NL" dirty="0" smtClean="0"/>
              <a:t>Zuurstof </a:t>
            </a:r>
          </a:p>
          <a:p>
            <a:r>
              <a:rPr lang="nl-NL" dirty="0" smtClean="0"/>
              <a:t>Temperatuur </a:t>
            </a:r>
          </a:p>
          <a:p>
            <a:pPr marL="32004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4366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Reactie schema </a:t>
            </a:r>
          </a:p>
          <a:p>
            <a:r>
              <a:rPr lang="nl-NL" dirty="0" smtClean="0"/>
              <a:t>Brandstof + zuurstof </a:t>
            </a:r>
            <a:r>
              <a:rPr lang="nl-NL" dirty="0" smtClean="0">
                <a:sym typeface="Wingdings" panose="05000000000000000000" pitchFamily="2" charset="2"/>
              </a:rPr>
              <a:t> verbrandingsproduct(en) </a:t>
            </a:r>
          </a:p>
          <a:p>
            <a:endParaRPr lang="nl-NL" dirty="0" smtClean="0"/>
          </a:p>
          <a:p>
            <a:r>
              <a:rPr lang="nl-NL" dirty="0" smtClean="0"/>
              <a:t>Reactie verschijningen </a:t>
            </a:r>
          </a:p>
          <a:p>
            <a:pPr lvl="1"/>
            <a:r>
              <a:rPr lang="nl-NL" dirty="0" smtClean="0"/>
              <a:t>Rook </a:t>
            </a:r>
          </a:p>
          <a:p>
            <a:pPr lvl="1"/>
            <a:r>
              <a:rPr lang="nl-NL" dirty="0" smtClean="0"/>
              <a:t>Vlammen </a:t>
            </a:r>
          </a:p>
          <a:p>
            <a:pPr lvl="1"/>
            <a:r>
              <a:rPr lang="nl-NL" dirty="0" smtClean="0"/>
              <a:t>Vonken </a:t>
            </a:r>
          </a:p>
          <a:p>
            <a:pPr lvl="1"/>
            <a:r>
              <a:rPr lang="nl-NL" dirty="0" smtClean="0"/>
              <a:t>Geur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334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</TotalTime>
  <Words>35</Words>
  <Application>Microsoft Office PowerPoint</Application>
  <PresentationFormat>Diavoorstelling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Vermogen</vt:lpstr>
      <vt:lpstr>H5. In vuur en vlam</vt:lpstr>
      <vt:lpstr>Terugblik </vt:lpstr>
      <vt:lpstr>Verbranden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 In vuur en vlam</dc:title>
  <dc:creator>Willemieke</dc:creator>
  <cp:lastModifiedBy>Willemieke</cp:lastModifiedBy>
  <cp:revision>6</cp:revision>
  <dcterms:created xsi:type="dcterms:W3CDTF">2014-03-03T15:53:24Z</dcterms:created>
  <dcterms:modified xsi:type="dcterms:W3CDTF">2015-06-09T09:31:33Z</dcterms:modified>
</cp:coreProperties>
</file>